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3" r:id="rId6"/>
    <p:sldId id="261" r:id="rId7"/>
    <p:sldId id="272" r:id="rId8"/>
    <p:sldId id="273" r:id="rId9"/>
    <p:sldId id="265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44812B"/>
    <a:srgbClr val="B91323"/>
    <a:srgbClr val="210DB3"/>
    <a:srgbClr val="C155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14" autoAdjust="0"/>
    <p:restoredTop sz="94660"/>
  </p:normalViewPr>
  <p:slideViewPr>
    <p:cSldViewPr>
      <p:cViewPr varScale="1">
        <p:scale>
          <a:sx n="95" d="100"/>
          <a:sy n="95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02A9E4-0154-4D28-ACB9-E06E32421A16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ABCCF6D-1AA4-4ED7-95FF-AA74BB9D4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8414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87A39-686D-485C-9096-55F5C27A9495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A5704-324D-47DB-B222-E1D2DA9CC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23E8C-A379-4247-A619-46E9A2D1E609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7CF30-EFDB-4D0E-83E9-734D6EB89B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0AD7D-35EB-482D-B8B4-0EF15EEF1A7E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06BD0-929E-45DA-AF63-DFC0FAC8B6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E8840-6F4F-420A-A57D-C8120E1DFAFD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72FE8-59A5-4C95-8BB3-36981ED898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98F0B-4D19-4A94-BD70-00F69325AB5D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16514-FE6A-400A-8477-B1C478B6E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232CE-1C82-48B0-A9B7-0ADCA309EF2D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66DF7-1334-452C-9D06-80B6FA949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DD0DF-786B-4588-81F0-7DD0448DF7E9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C398C-1767-41EC-8CC9-D79FA3A02C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F58CD-836A-4969-A9F6-41546D257872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C5242-401D-4F96-8C2B-C95C73F69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C0284-D082-484D-BDEF-7ABC86B380B5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46DEF-B212-4D07-913A-701B0EA4A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667FB-266D-40ED-909C-69C481584833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FC170-1B71-4DF8-AC03-6C5722EA95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49309-9A5B-4EF6-A180-EBACAD83A2BD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E2C8-9A79-445D-86F5-43372A0032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AF92AC-9E86-4F02-A6E1-FD8705D480F1}" type="datetimeFigureOut">
              <a:rPr lang="ru-RU" smtClean="0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741FEA-910C-4AEC-878A-5941400F17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43608" y="500043"/>
            <a:ext cx="68407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Урок – праздник  </a:t>
            </a:r>
          </a:p>
          <a:p>
            <a:r>
              <a:rPr lang="ru-RU" sz="4400" b="1" i="1" dirty="0" smtClean="0">
                <a:solidFill>
                  <a:srgbClr val="B91323"/>
                </a:solidFill>
                <a:latin typeface="Times New Roman" pitchFamily="18" charset="0"/>
                <a:cs typeface="Times New Roman" pitchFamily="18" charset="0"/>
              </a:rPr>
              <a:t>«В гостях у первоклашек»</a:t>
            </a:r>
            <a:endParaRPr lang="ru-RU" sz="4400" b="1" i="1" dirty="0">
              <a:solidFill>
                <a:srgbClr val="B913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395288" y="5013325"/>
            <a:ext cx="33131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Подготовили:</a:t>
            </a:r>
          </a:p>
          <a:p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учитель начальных классов</a:t>
            </a:r>
          </a:p>
          <a:p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МБОУ </a:t>
            </a:r>
            <a:r>
              <a:rPr lang="ru-RU" sz="1400" b="1" dirty="0" err="1" smtClean="0">
                <a:solidFill>
                  <a:srgbClr val="44812B"/>
                </a:solidFill>
                <a:latin typeface="Calibri" pitchFamily="34" charset="0"/>
              </a:rPr>
              <a:t>Курасовская</a:t>
            </a:r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 СОШ</a:t>
            </a:r>
          </a:p>
          <a:p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Медведева Юлия Викторовна;</a:t>
            </a:r>
          </a:p>
          <a:p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в</a:t>
            </a:r>
            <a:r>
              <a:rPr lang="ru-RU" sz="1400" b="1" dirty="0" smtClean="0">
                <a:solidFill>
                  <a:srgbClr val="44812B"/>
                </a:solidFill>
                <a:latin typeface="Calibri" pitchFamily="34" charset="0"/>
              </a:rPr>
              <a:t>оспитатель МБДОУ детский сад «Улыбка» с. Курасовка Чунихина Татьяна Тимофеевна</a:t>
            </a:r>
            <a:endParaRPr lang="ru-RU" sz="1400" b="1" dirty="0">
              <a:solidFill>
                <a:srgbClr val="44812B"/>
              </a:solidFill>
              <a:latin typeface="Calibri" pitchFamily="34" charset="0"/>
            </a:endParaRPr>
          </a:p>
        </p:txBody>
      </p:sp>
      <p:pic>
        <p:nvPicPr>
          <p:cNvPr id="1026" name="Picture 2" descr="F:\детский = школа\SAM_1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428868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572000" y="836613"/>
            <a:ext cx="4248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букварём шагает в школу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Деревянный мальчуган.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Попадает вместо школы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деревянный балаган.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зовётся эта книжка?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зовётся сам мальчишка?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00608" y="620688"/>
            <a:ext cx="7385174" cy="589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8DD"/>
              </a:clrFrom>
              <a:clrTo>
                <a:srgbClr val="FFF8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06363"/>
            <a:ext cx="14605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425223"/>
            <a:ext cx="3838577" cy="383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19431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800" y="0"/>
            <a:ext cx="23749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765175"/>
            <a:ext cx="216376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5373688"/>
            <a:ext cx="1306513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652963"/>
            <a:ext cx="178911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2247900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2273300"/>
            <a:ext cx="246856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5325" y="3573463"/>
            <a:ext cx="1524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-146050"/>
            <a:ext cx="5138738" cy="908050"/>
          </a:xfrm>
          <a:prstGeom prst="rect">
            <a:avLst/>
          </a:prstGeom>
          <a:noFill/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1341438"/>
            <a:ext cx="6227763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Сено хоботом берёт толстокожий…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любит по стенкам носиться? Конечно, рыжая…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чаще, голову задрав, воет с голоду…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в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малине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знает толк? Косолапый, бурый…</a:t>
            </a: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заборе поутру любит кукарекать…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688975"/>
            <a:ext cx="1912938" cy="143827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9041" y="1409925"/>
            <a:ext cx="2047875" cy="1444625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2732087"/>
            <a:ext cx="1920875" cy="144462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6750" y="3852863"/>
            <a:ext cx="1914525" cy="144462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25" y="4937125"/>
            <a:ext cx="1670050" cy="1639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</a:rPr>
              <a:t>Мы рады нашей встречи!</a:t>
            </a:r>
            <a:endParaRPr lang="ru-RU" sz="5400" b="1" i="1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1026" name="Picture 2" descr="F:\детский = школа\SAM_1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етский = школа\SAM_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64388"/>
            <a:ext cx="7405739" cy="555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57158" y="142852"/>
            <a:ext cx="8043863" cy="10001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Встреча старых друзей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35375" y="404813"/>
            <a:ext cx="52578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осень на дворе.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 к югу полетели.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Значит, время детворе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Книжки складывать в портфели.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первый раз заходят в класс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Первоклашки-новосёлы.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Оторвать не могут глаз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просторной светлой школы.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за парты. Вот тетрадь.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Взяли в руки ручки смело...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Хватит бегать и играть,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займёмся взрослым делом!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нас спросят у доски -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мы с гордостью ответим: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ТЕПЕРЬ УЧЕНИКИ,</a:t>
            </a:r>
          </a:p>
          <a:p>
            <a:pPr algn="ctr" eaLnBrk="0" hangingPunct="0"/>
            <a:r>
              <a:rPr lang="ru-RU" sz="2400" b="1" i="1">
                <a:solidFill>
                  <a:srgbClr val="B913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МАЛЕНЬКИЕ ДЕТИ!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144978"/>
            <a:ext cx="3859876" cy="31643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90" y="318217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1773238"/>
            <a:ext cx="33480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детский садик вы ходили,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мало вам хлопот.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вы повзрослели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Стало всё наоборот!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1444625"/>
            <a:ext cx="3803650" cy="387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88" y="139700"/>
            <a:ext cx="6523037" cy="78105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981075"/>
            <a:ext cx="46799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Повернитесь все друг к другу, улыбнитесь…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Представьтесь и пожмите руки другу.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Руки вверх все поднимите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вверху пошевелите.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Крикнем весело: «УРА!»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начинать пора!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друг другу помогайте,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Только «ДА» и только «НЕТ»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Дружно дайте мне ответ!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«НЕТ» вы говорите,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ногами постучите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говорите «ДА» -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ладоши хлопайте тогда!</a:t>
            </a:r>
            <a:endParaRPr lang="ru-RU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333375"/>
            <a:ext cx="8569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ПРАВИЛО №1: здороваться молча, кивком головы.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981075"/>
            <a:ext cx="8424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ПРАВИЛО №2: хочешь сказать – подними руку и жди, когда учитель даст тебе слово.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2060575"/>
            <a:ext cx="734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ПРАВИЛО №3: соблюдай тишину!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2781300"/>
            <a:ext cx="8351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ПРАВИЛО №4: по школе ходить спокойно, тихо!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629669"/>
            <a:ext cx="2304255" cy="27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590912"/>
            <a:ext cx="2585170" cy="290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520" y="333375"/>
            <a:ext cx="871309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981075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2774" y="2060575"/>
            <a:ext cx="73453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Космическая музыка</a:t>
            </a:r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2781300"/>
            <a:ext cx="8351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день космонавтики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65" t="9581" r="7353" b="15625"/>
          <a:stretch>
            <a:fillRect/>
          </a:stretch>
        </p:blipFill>
        <p:spPr bwMode="auto">
          <a:xfrm>
            <a:off x="2771800" y="279838"/>
            <a:ext cx="4304110" cy="5575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2785762">
            <a:off x="399257" y="4937918"/>
            <a:ext cx="1504950" cy="12239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785762">
            <a:off x="537383" y="1724612"/>
            <a:ext cx="1504950" cy="12239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2785762">
            <a:off x="7589875" y="4876727"/>
            <a:ext cx="1504950" cy="1223963"/>
          </a:xfrm>
          <a:prstGeom prst="star4">
            <a:avLst>
              <a:gd name="adj" fmla="val 12500"/>
            </a:avLst>
          </a:prstGeom>
          <a:solidFill>
            <a:schemeClr val="accent4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6968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5453" y="1242685"/>
            <a:ext cx="871309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981075"/>
            <a:ext cx="84248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2132856"/>
            <a:ext cx="73453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2781300"/>
            <a:ext cx="8351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 i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sp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09" y="534194"/>
            <a:ext cx="7488237" cy="5016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92483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25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8566" y="790242"/>
            <a:ext cx="6433829" cy="5753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328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Встреча старых друзей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Садик</cp:lastModifiedBy>
  <cp:revision>70</cp:revision>
  <dcterms:created xsi:type="dcterms:W3CDTF">2012-07-05T15:01:43Z</dcterms:created>
  <dcterms:modified xsi:type="dcterms:W3CDTF">2015-02-10T07:44:26Z</dcterms:modified>
</cp:coreProperties>
</file>